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EE353-A93C-4BDA-8F5F-26046BD0C2B9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B3F8A-77F4-469E-B1DC-F779D9D79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9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B3F8A-77F4-469E-B1DC-F779D9D793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95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E5F44-6584-4FFD-AEC9-D15BC8503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D2ECB2-A4B4-4CDA-8051-E384C883B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E8233-E02C-4BEF-9085-3FB80EEA9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41DBC-3792-4CB5-A62F-E701034D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9190A-36BD-4139-9720-08C9AF89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6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26690-318E-4FFD-B8F6-10906B01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A1831A-0227-4D97-8963-854E03A87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013842-653D-493D-8125-47D90A03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29189-36F8-4A5F-AFA1-5EAC89A3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C4771-4E0D-4ACA-8C0E-AD395FB0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19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4032CF-9428-4D73-AB0B-F29BEBC42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0A149D-25CB-40A4-8095-13222DCD3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977DB-4BBC-4F63-AFCB-9BB09068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37A52-30D5-42B0-8F5C-6972761D1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F35027-7C36-42BA-BD9E-7F2BC0F4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6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D8F95-4956-4DAA-A07D-28B12D74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9E36DD-5F57-4324-9F0F-7FE4387B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BBFCF-18E8-48CC-AAE2-1153F6C1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118A5-E793-4AD0-A03F-F165D26B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BF50C-ADD9-4EF7-8DB1-A3EB69A1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4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803A4-DC13-41D4-8898-3DF0148AE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FF8180-9134-498A-9363-834CB395A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194BAB-98C5-4C83-9595-12C7994B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AEA6A9-B892-4F39-BC1B-FC99D2A4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6CF2F-91F1-4B01-A557-E1786824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07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83AFE-C858-43B6-A9B8-C2E28C87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086F9-AC6E-4ABF-B11B-CBD350ACA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4FAD9B-F58E-480D-86C3-4CD0E0EF2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1E128-EA36-4D6C-8019-B4A20823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5EA6B1-5F18-4CAD-A424-9E3B5F40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EA9600-48B6-4080-B25B-9FB902FF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88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3F735-349C-4D43-94F6-4E61AB4A2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1DF1C-E0DF-4BC1-BC81-A383FD022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51511D-056F-4562-A07E-41585DD5E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AC7B6D-D050-44E2-8046-25155B4AA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6C7E8-00DF-4CE2-8345-A91F0A944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6AE4F9-ADA5-426A-B839-F05E3EA5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02EF88-D372-4ACC-8A76-174F22BD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C8E41B-C640-4FBE-8DBC-FBDA9B18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66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92F94-D778-49BA-8559-5577AEF6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7880B-E28D-4CAA-9556-F822A398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B1FD11-ADC8-4819-8A63-768D949A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4AE3FB-A8F1-4FAE-8961-5B52896C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09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AA6B11-49C0-4659-B52F-08866696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B33915-9935-4206-86A0-A9B97B8F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E693A-1FB2-46DE-A66B-31BF4B63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63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CEC8-93B7-4A68-8D1D-C2F7C6E9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90B527-12EA-4B24-B88B-DB208BEB5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4034FE-7D3B-4DAF-BE55-12CCDA205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8F2BD-DF1A-44A8-900C-1B637DF9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663FE4-72B8-4E07-8CA8-BC504FF9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E54085-243D-4DC9-8ADC-EE074A7C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81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16537-E9D0-459F-AED4-1DAED621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9F8190-E22D-43D3-A9FA-6918CAF7E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FD7C97-9C6B-4F5D-B13F-268E24FD3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BFC000-B938-4AFE-B3BD-9AC9C683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346E83-FCF5-48A7-AD0E-3C496F36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6611D9-965C-4D3C-A533-CAC347E2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83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B5A29E-C689-460B-81D0-FF352363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BF094-41DD-49C4-81C8-25A3EEB1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79D01-E042-43B7-8348-6A689DB1D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C267E-1338-42A4-AE45-4A5AED4E804E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42BF1-63EB-4A57-BD6F-B33C7B569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964D0-91C3-4C9E-8905-5DBCFCDB3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EB28C-09BC-4762-8053-A130FA92F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3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EE7B57-67C9-4E97-B4AF-E9A3D864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5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F73670-2328-4030-B10D-E28D78838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5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EAC07A-F1F2-4F85-AF0C-407F60C8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3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393D6A-1B6A-486A-B6C8-A344EDDB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7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D0471E-14B0-40C1-A84A-EBAB70C8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24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0E40C5-F1B6-49B9-B37F-DFA6561C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0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5FB725-7FD3-4143-83C0-5168F127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9DCDB0-1E86-418F-8C5F-F16C292D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3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703A96-F238-461F-ACF3-1D320C5D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56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</Words>
  <Application>Microsoft Office PowerPoint</Application>
  <PresentationFormat>와이드스크린</PresentationFormat>
  <Paragraphs>1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종선</dc:creator>
  <cp:lastModifiedBy>임 종선</cp:lastModifiedBy>
  <cp:revision>1</cp:revision>
  <dcterms:created xsi:type="dcterms:W3CDTF">2021-08-29T08:40:09Z</dcterms:created>
  <dcterms:modified xsi:type="dcterms:W3CDTF">2021-08-29T08:49:48Z</dcterms:modified>
</cp:coreProperties>
</file>